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9" r:id="rId4"/>
    <p:sldId id="265" r:id="rId5"/>
    <p:sldId id="266" r:id="rId6"/>
    <p:sldId id="268" r:id="rId7"/>
    <p:sldId id="269" r:id="rId8"/>
    <p:sldId id="257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73F71207-C9B0-469B-9A01-BC594603EC17}">
          <p14:sldIdLst>
            <p14:sldId id="256"/>
            <p14:sldId id="258"/>
            <p14:sldId id="259"/>
            <p14:sldId id="265"/>
            <p14:sldId id="266"/>
            <p14:sldId id="268"/>
            <p14:sldId id="269"/>
            <p14:sldId id="257"/>
            <p14:sldId id="26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1373" autoAdjust="0"/>
  </p:normalViewPr>
  <p:slideViewPr>
    <p:cSldViewPr>
      <p:cViewPr varScale="1">
        <p:scale>
          <a:sx n="68" d="100"/>
          <a:sy n="68" d="100"/>
        </p:scale>
        <p:origin x="-3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02.05.2013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несколько документов 3"/>
          <p:cNvSpPr/>
          <p:nvPr/>
        </p:nvSpPr>
        <p:spPr>
          <a:xfrm>
            <a:off x="539552" y="428604"/>
            <a:ext cx="8208912" cy="6429396"/>
          </a:xfrm>
          <a:prstGeom prst="flowChartMultidocumen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spc="50" dirty="0" smtClean="0">
                <a:ln w="1143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Педагогика </a:t>
            </a:r>
            <a:r>
              <a:rPr lang="ru-RU" sz="6000" b="1" spc="50" dirty="0" err="1" smtClean="0">
                <a:ln w="1143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пәні</a:t>
            </a:r>
            <a:r>
              <a:rPr lang="ru-RU" sz="6000" b="1" spc="50" dirty="0" smtClean="0">
                <a:ln w="1143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spc="50" dirty="0" err="1" smtClean="0">
                <a:ln w="1143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6000" b="1" spc="50" dirty="0" smtClean="0">
                <a:ln w="1143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spc="50" dirty="0" err="1" smtClean="0">
                <a:ln w="1143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тәрбие</a:t>
            </a:r>
            <a:r>
              <a:rPr lang="ru-RU" sz="6000" b="1" spc="50" dirty="0" smtClean="0">
                <a:ln w="1143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spc="50" dirty="0" err="1" smtClean="0">
                <a:ln w="1143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6000" b="1" spc="50" dirty="0" smtClean="0">
                <a:ln w="1143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spc="50" dirty="0" err="1" smtClean="0">
                <a:ln w="11430">
                  <a:solidFill>
                    <a:srgbClr val="FF0000"/>
                  </a:solidFill>
                </a:ln>
                <a:solidFill>
                  <a:srgbClr val="FFFF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түсінік</a:t>
            </a:r>
            <a:endParaRPr lang="ru-RU" sz="6000" b="1" spc="50" dirty="0">
              <a:ln w="11430">
                <a:solidFill>
                  <a:srgbClr val="FF0000"/>
                </a:solidFill>
              </a:ln>
              <a:solidFill>
                <a:srgbClr val="FFFF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79512" y="180296"/>
            <a:ext cx="8712968" cy="66693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Педагогика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философиялық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білімдер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жүйесінен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XII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басында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бөлектеніп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шықты.Алғылшын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жаратылыстанушысы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философ Френсис Бекон </a:t>
            </a:r>
            <a:r>
              <a:rPr lang="en-US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(1561-1626)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өзінің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, «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ғылымның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қадыр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қасиеті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жетілуі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атты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трактатын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жәрия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етті.Осы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ғасырда-ақ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педагогиканың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өзіндік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статусы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корнекті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Чех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педагогы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Ян Амон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Коменскийдың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еңбектерінде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беки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түсті.Өз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еңбектерінде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балалардың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адамгершілік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тәрбиесіне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мән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берді.Әйгілі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ұлы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дидактика»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атты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еңбегінде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оқытудың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теориялық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мәселелері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мен 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оларды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ұйымдастырудың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баяндалады</a:t>
            </a:r>
            <a:r>
              <a:rPr lang="ru-RU" sz="2800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Лента лицом вниз 1"/>
          <p:cNvSpPr/>
          <p:nvPr/>
        </p:nvSpPr>
        <p:spPr>
          <a:xfrm>
            <a:off x="-33496" y="188640"/>
            <a:ext cx="9144000" cy="6858000"/>
          </a:xfrm>
          <a:prstGeom prst="ribbon">
            <a:avLst>
              <a:gd name="adj1" fmla="val 4667"/>
              <a:gd name="adj2" fmla="val 50000"/>
            </a:avLst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Педагогика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-(грек </a:t>
            </a:r>
            <a:r>
              <a:rPr lang="en-US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paidos</a:t>
            </a:r>
            <a:r>
              <a:rPr lang="en-US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бала,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тәрбиелеуші,жетектеуші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мағынаны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білдіреді.Жеке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адамды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тәрбиелеп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қалыптастыру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белгілі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мақсатқа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бағытталған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ғылым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саласы.Педагогиканың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категориялары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адамды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қалыптастырып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тәрбиелеп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жетілдіру</a:t>
            </a:r>
            <a:r>
              <a:rPr lang="ru-RU" sz="2800" b="1" dirty="0" smtClean="0">
                <a:solidFill>
                  <a:schemeClr val="bg1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solidFill>
                <a:schemeClr val="bg1"/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2987824" y="2420888"/>
            <a:ext cx="2808312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20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Педагогиканың</a:t>
            </a: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басқа</a:t>
            </a: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ғылымдармен</a:t>
            </a: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байланысы</a:t>
            </a:r>
            <a:endParaRPr lang="ru-RU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23324" y="1268862"/>
            <a:ext cx="266429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Дефектология</a:t>
            </a:r>
            <a:endParaRPr lang="ru-RU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9685" y="1303890"/>
            <a:ext cx="268287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666" y="4246972"/>
            <a:ext cx="268287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42776" y="4208965"/>
            <a:ext cx="268287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50553" y="5060014"/>
            <a:ext cx="268287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Стрелка вниз 7"/>
          <p:cNvSpPr/>
          <p:nvPr/>
        </p:nvSpPr>
        <p:spPr>
          <a:xfrm rot="2584818" flipV="1">
            <a:off x="5887746" y="2057708"/>
            <a:ext cx="248357" cy="93021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555832">
            <a:off x="2559971" y="2240311"/>
            <a:ext cx="644274" cy="673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8035192">
            <a:off x="4129280" y="4170564"/>
            <a:ext cx="732558" cy="713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009605">
            <a:off x="5455234" y="3779176"/>
            <a:ext cx="809700" cy="84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773293" y="3777866"/>
            <a:ext cx="662998" cy="69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10348" y="507384"/>
            <a:ext cx="268287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36641" y="1442263"/>
            <a:ext cx="1030287" cy="103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592735" y="798174"/>
            <a:ext cx="17347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Философия</a:t>
            </a:r>
            <a:endParaRPr lang="ru-RU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9739" y="1658547"/>
            <a:ext cx="17656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Психология</a:t>
            </a:r>
            <a:endParaRPr lang="ru-RU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9738" y="4611209"/>
            <a:ext cx="1764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Социология</a:t>
            </a:r>
            <a:endParaRPr lang="ru-RU" sz="24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436291" y="5197885"/>
            <a:ext cx="22916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Педагогика </a:t>
            </a:r>
            <a:r>
              <a:rPr lang="ru-RU" sz="20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тарихы</a:t>
            </a:r>
            <a:endParaRPr lang="ru-RU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95858" y="4373024"/>
            <a:ext cx="25574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2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педагогикасы</a:t>
            </a:r>
            <a:endParaRPr lang="ru-RU" sz="2000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32331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332656"/>
            <a:ext cx="8075240" cy="6264696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адамзаттық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тұрғыдан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қарағанда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әрбиенің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тұлғаны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жан-жақты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жарасымды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етіп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тәрбиелеу.Тәрбиенің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мақсатын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жүзеге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асыру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алдымен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бөліктерін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байланыстырып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шешуді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талап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Тәрбиенің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құрамды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бөліктері:ақыл-ой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тәрбиесі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құлық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тәрбиесі,еңбек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тәрбиесі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экономикалық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экологиялық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тәрбие,эстетикалық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тәрбиесі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т.б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805802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369950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9144000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7163430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504" y="0"/>
            <a:ext cx="8928992" cy="68580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Ұжым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дегеніміз-көзделген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мақсатқа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жетудегі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үйымшылдық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пен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мақсаттылық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іс-әрекетімен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сипатталатын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тобы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Ұжым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белгілеріне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әлеуметтік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мәнді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мақсат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бірлескен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әрекет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ортақ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басқару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органдары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Ұжым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теориясын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жасаған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А.С.Макаренко.Ол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ұжымның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белгілерін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көрсетті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000" dirty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І.ұжым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тәрбиесінің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обьектісі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ұжымнан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дамымайды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ІІ.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Ұжым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адамдарды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мақсатқа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еңбекке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еңбекті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ұйымдастыруға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біріктіреді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ІІІ.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Ұжым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ұжымдарен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табиғи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қоғамның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бөлгігі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en-US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V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ұжымның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өзін-өзі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басқару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органдары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өкілдері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үйымдастырушылары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000" dirty="0" smtClean="0">
                <a:solidFill>
                  <a:schemeClr val="bg1">
                    <a:lumMod val="85000"/>
                    <a:lumOff val="15000"/>
                  </a:schemeClr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bg1">
                  <a:lumMod val="85000"/>
                  <a:lumOff val="15000"/>
                </a:schemeClr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агетная рамка 1"/>
          <p:cNvSpPr/>
          <p:nvPr/>
        </p:nvSpPr>
        <p:spPr>
          <a:xfrm>
            <a:off x="0" y="0"/>
            <a:ext cx="9144000" cy="6858000"/>
          </a:xfrm>
          <a:prstGeom prst="bevel">
            <a:avLst/>
          </a:prstGeom>
          <a:solidFill>
            <a:srgbClr val="FFFF00"/>
          </a:solidFill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ұжым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топ,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бірақ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әрбір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топ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ұжым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бола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алмайды.Ұжым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контактылы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екіге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бөлінеді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Контактылы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ұжым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ұжым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бастаушы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топ.</a:t>
            </a:r>
          </a:p>
          <a:p>
            <a:r>
              <a:rPr lang="ru-RU" sz="28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ұжым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контактылы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ұжымның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бірлестігі</a:t>
            </a:r>
            <a:r>
              <a:rPr lang="ru-RU" sz="2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235</TotalTime>
  <Words>288</Words>
  <Application>Microsoft Office PowerPoint</Application>
  <PresentationFormat>Экран (4:3)</PresentationFormat>
  <Paragraphs>19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Метро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Толешова Улмекен</dc:creator>
  <cp:lastModifiedBy>toleshova.ulmeken</cp:lastModifiedBy>
  <cp:revision>31</cp:revision>
  <dcterms:modified xsi:type="dcterms:W3CDTF">2013-05-02T06:11:48Z</dcterms:modified>
</cp:coreProperties>
</file>